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318" r:id="rId5"/>
    <p:sldId id="41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8D235D-E022-499A-8251-21DAA46E828C}" v="1" dt="2025-10-16T10:56:53.893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75" autoAdjust="0"/>
    <p:restoredTop sz="88319" autoAdjust="0"/>
  </p:normalViewPr>
  <p:slideViewPr>
    <p:cSldViewPr snapToGrid="0">
      <p:cViewPr varScale="1">
        <p:scale>
          <a:sx n="56" d="100"/>
          <a:sy n="56" d="100"/>
        </p:scale>
        <p:origin x="77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i Tomlinson" userId="e76ba389-74dd-4eca-9c14-31753fa7139d" providerId="ADAL" clId="{16A08A37-8542-4EA5-9490-09A5BDD0C9B5}"/>
    <pc:docChg chg="mod">
      <pc:chgData name="Georgi Tomlinson" userId="e76ba389-74dd-4eca-9c14-31753fa7139d" providerId="ADAL" clId="{16A08A37-8542-4EA5-9490-09A5BDD0C9B5}" dt="2025-10-16T10:56:57.093" v="0" actId="33475"/>
      <pc:docMkLst>
        <pc:docMk/>
      </pc:docMkLst>
    </pc:docChg>
  </pc:docChgLst>
  <pc:docChgLst>
    <pc:chgData name="Lawrence Sim" userId="4cb6837d-9a09-497c-9f5d-25fd7c715a91" providerId="ADAL" clId="{C8BBA322-CD0F-41FD-ADDF-0F86C9A51E38}"/>
    <pc:docChg chg="custSel modSld">
      <pc:chgData name="Lawrence Sim" userId="4cb6837d-9a09-497c-9f5d-25fd7c715a91" providerId="ADAL" clId="{C8BBA322-CD0F-41FD-ADDF-0F86C9A51E38}" dt="2025-09-17T00:15:19.837" v="6" actId="14100"/>
      <pc:docMkLst>
        <pc:docMk/>
      </pc:docMkLst>
      <pc:sldChg chg="addSp delSp modSp mod">
        <pc:chgData name="Lawrence Sim" userId="4cb6837d-9a09-497c-9f5d-25fd7c715a91" providerId="ADAL" clId="{C8BBA322-CD0F-41FD-ADDF-0F86C9A51E38}" dt="2025-09-17T00:15:19.837" v="6" actId="14100"/>
        <pc:sldMkLst>
          <pc:docMk/>
          <pc:sldMk cId="4289394406" sldId="416"/>
        </pc:sldMkLst>
        <pc:picChg chg="add mod">
          <ac:chgData name="Lawrence Sim" userId="4cb6837d-9a09-497c-9f5d-25fd7c715a91" providerId="ADAL" clId="{C8BBA322-CD0F-41FD-ADDF-0F86C9A51E38}" dt="2025-09-17T00:15:19.837" v="6" actId="14100"/>
          <ac:picMkLst>
            <pc:docMk/>
            <pc:sldMk cId="4289394406" sldId="416"/>
            <ac:picMk id="4" creationId="{2500F62E-3291-C993-C28B-CB1401A40D4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EE863-F559-5303-6DEB-C09E1E392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123A0C-512E-14BE-F6F1-FF5D52F26B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C2D772-016C-ACEE-C339-39739DB377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Note:</a:t>
            </a:r>
          </a:p>
          <a:p>
            <a:r>
              <a:rPr lang="en-AU" dirty="0"/>
              <a:t>The drawing stated two material grades: </a:t>
            </a:r>
            <a:r>
              <a:rPr lang="en-US" dirty="0"/>
              <a:t>AS 1594-HA200 comes in plate and AS 3679-300 comes as flat bar with various sizes. 50mmx5m is one of the standard flat bar size. </a:t>
            </a:r>
          </a:p>
          <a:p>
            <a:endParaRPr lang="en-US" dirty="0"/>
          </a:p>
          <a:p>
            <a:r>
              <a:rPr lang="en-US" dirty="0"/>
              <a:t>Resources:</a:t>
            </a:r>
          </a:p>
          <a:p>
            <a:r>
              <a:rPr lang="en-US" dirty="0"/>
              <a:t>Use Worksheet 3.5 for </a:t>
            </a:r>
            <a:r>
              <a:rPr lang="en-US"/>
              <a:t>this session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182F4-9A73-54E4-93C4-92EE3C163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30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typing on a computer&#10;&#10;AI-generated content may be incorrect.">
            <a:extLst>
              <a:ext uri="{FF2B5EF4-FFF2-40B4-BE49-F238E27FC236}">
                <a16:creationId xmlns:a16="http://schemas.microsoft.com/office/drawing/2014/main" id="{44B8C4D9-0B73-F591-E927-1CCAA20E674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DBAC171-F252-7AFC-EFED-EEB0DB96B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26590"/>
            <a:ext cx="10902124" cy="903700"/>
          </a:xfrm>
        </p:spPr>
        <p:txBody>
          <a:bodyPr/>
          <a:lstStyle/>
          <a:p>
            <a:r>
              <a:rPr lang="en-US" dirty="0"/>
              <a:t>Interpret Drill Gauge Drawing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BFFE47-47D8-B7DD-EBC2-5D63C2EE2C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191954" cy="903700"/>
          </a:xfrm>
        </p:spPr>
        <p:txBody>
          <a:bodyPr/>
          <a:lstStyle/>
          <a:p>
            <a:r>
              <a:rPr lang="en-US" dirty="0"/>
              <a:t>Module 3.5</a:t>
            </a:r>
          </a:p>
        </p:txBody>
      </p:sp>
    </p:spTree>
    <p:extLst>
      <p:ext uri="{BB962C8B-B14F-4D97-AF65-F5344CB8AC3E}">
        <p14:creationId xmlns:p14="http://schemas.microsoft.com/office/powerpoint/2010/main" val="895955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DED58-6FB7-ED9B-1B4C-EA8BD8569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7C2FF3A-B550-DF6B-82F0-64666846A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390970" cy="524553"/>
          </a:xfrm>
        </p:spPr>
        <p:txBody>
          <a:bodyPr/>
          <a:lstStyle/>
          <a:p>
            <a:r>
              <a:rPr lang="en-US" dirty="0"/>
              <a:t>Individual Project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E928A19-343B-00B9-0479-430DF3B897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1860"/>
          </a:xfrm>
        </p:spPr>
        <p:txBody>
          <a:bodyPr/>
          <a:lstStyle/>
          <a:p>
            <a:r>
              <a:rPr lang="en-US" dirty="0"/>
              <a:t>Drill Gauge</a:t>
            </a:r>
          </a:p>
        </p:txBody>
      </p:sp>
      <p:pic>
        <p:nvPicPr>
          <p:cNvPr id="4" name="Picture 3" descr="A blueprint of a drill bit&#10;&#10;AI-generated content may be incorrect.">
            <a:extLst>
              <a:ext uri="{FF2B5EF4-FFF2-40B4-BE49-F238E27FC236}">
                <a16:creationId xmlns:a16="http://schemas.microsoft.com/office/drawing/2014/main" id="{2500F62E-3291-C993-C28B-CB1401A40D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089" y="1578492"/>
            <a:ext cx="6950648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94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FA077DD-B628-4314-A638-89C301CDF6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648B47-1534-4EF0-96AB-CA02326F693B}">
  <ds:schemaRefs>
    <ds:schemaRef ds:uri="http://www.w3.org/XML/1998/namespace"/>
    <ds:schemaRef ds:uri="http://schemas.microsoft.com/office/infopath/2007/PartnerControls"/>
    <ds:schemaRef ds:uri="4e5ffde0-0f0b-44c6-8757-15b35a688724"/>
    <ds:schemaRef ds:uri="http://purl.org/dc/dcmitype/"/>
    <ds:schemaRef ds:uri="http://schemas.microsoft.com/office/2006/documentManagement/types"/>
    <ds:schemaRef ds:uri="5a80ecd8-527c-4050-8003-c2328ef2f39c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c1c20314-91fd-4dff-998a-7a79842116fc"/>
    <ds:schemaRef ds:uri="1ed6b056-f5cc-4995-84e6-2a4ec15092a7"/>
    <ds:schemaRef ds:uri="b695005b-d803-47f4-974f-abac8cfe93be"/>
    <ds:schemaRef ds:uri="ef15ea92-d665-4eb4-91e3-7ae34e5e038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7235</TotalTime>
  <Words>54</Words>
  <Application>Microsoft Office PowerPoint</Application>
  <PresentationFormat>Widescreen</PresentationFormat>
  <Paragraphs>10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Aptos</vt:lpstr>
      <vt:lpstr>Office Theme</vt:lpstr>
      <vt:lpstr>Interpret Drill Gauge Drawing</vt:lpstr>
      <vt:lpstr>Individual Project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27</cp:revision>
  <dcterms:created xsi:type="dcterms:W3CDTF">2023-10-22T03:23:40Z</dcterms:created>
  <dcterms:modified xsi:type="dcterms:W3CDTF">2025-10-16T10:56:57Z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Thumbnail">
    <vt:lpwstr>, </vt:lpwstr>
  </property>
  <property fmtid="{D5CDD505-2E9C-101B-9397-08002B2CF9AE}" pid="12" name="xd_ProgID">
    <vt:lpwstr/>
  </property>
  <property fmtid="{D5CDD505-2E9C-101B-9397-08002B2CF9AE}" pid="13" name="ComplianceAssetId">
    <vt:lpwstr/>
  </property>
  <property fmtid="{D5CDD505-2E9C-101B-9397-08002B2CF9AE}" pid="14" name="TemplateUrl">
    <vt:lpwstr/>
  </property>
  <property fmtid="{D5CDD505-2E9C-101B-9397-08002B2CF9AE}" pid="15" name="_ExtendedDescription">
    <vt:lpwstr/>
  </property>
  <property fmtid="{D5CDD505-2E9C-101B-9397-08002B2CF9AE}" pid="16" name="TriggerFlowInfo">
    <vt:lpwstr/>
  </property>
  <property fmtid="{D5CDD505-2E9C-101B-9397-08002B2CF9AE}" pid="17" name="xd_Signature">
    <vt:bool>false</vt:bool>
  </property>
  <property fmtid="{D5CDD505-2E9C-101B-9397-08002B2CF9AE}" pid="18" name="MSIP_Label_defa4170-0d19-0005-0004-bc88714345d2_Enabled">
    <vt:lpwstr>true</vt:lpwstr>
  </property>
  <property fmtid="{D5CDD505-2E9C-101B-9397-08002B2CF9AE}" pid="19" name="MSIP_Label_defa4170-0d19-0005-0004-bc88714345d2_SetDate">
    <vt:lpwstr>2025-10-16T10:56:57Z</vt:lpwstr>
  </property>
  <property fmtid="{D5CDD505-2E9C-101B-9397-08002B2CF9AE}" pid="20" name="MSIP_Label_defa4170-0d19-0005-0004-bc88714345d2_Method">
    <vt:lpwstr>Standard</vt:lpwstr>
  </property>
  <property fmtid="{D5CDD505-2E9C-101B-9397-08002B2CF9AE}" pid="21" name="MSIP_Label_defa4170-0d19-0005-0004-bc88714345d2_Name">
    <vt:lpwstr>defa4170-0d19-0005-0004-bc88714345d2</vt:lpwstr>
  </property>
  <property fmtid="{D5CDD505-2E9C-101B-9397-08002B2CF9AE}" pid="22" name="MSIP_Label_defa4170-0d19-0005-0004-bc88714345d2_SiteId">
    <vt:lpwstr>c5ccd573-ff69-4ff8-ada6-359bd6300982</vt:lpwstr>
  </property>
  <property fmtid="{D5CDD505-2E9C-101B-9397-08002B2CF9AE}" pid="23" name="MSIP_Label_defa4170-0d19-0005-0004-bc88714345d2_ActionId">
    <vt:lpwstr>d5c41f34-fc68-4ec1-a7cf-90b2aa45044b</vt:lpwstr>
  </property>
  <property fmtid="{D5CDD505-2E9C-101B-9397-08002B2CF9AE}" pid="24" name="MSIP_Label_defa4170-0d19-0005-0004-bc88714345d2_ContentBits">
    <vt:lpwstr>0</vt:lpwstr>
  </property>
  <property fmtid="{D5CDD505-2E9C-101B-9397-08002B2CF9AE}" pid="25" name="MSIP_Label_defa4170-0d19-0005-0004-bc88714345d2_Tag">
    <vt:lpwstr>10, 3, 0, 1</vt:lpwstr>
  </property>
</Properties>
</file>